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70" r:id="rId13"/>
    <p:sldId id="288" r:id="rId14"/>
    <p:sldId id="289" r:id="rId15"/>
    <p:sldId id="290" r:id="rId16"/>
    <p:sldId id="262" r:id="rId17"/>
    <p:sldId id="263" r:id="rId18"/>
    <p:sldId id="291" r:id="rId19"/>
    <p:sldId id="271" r:id="rId20"/>
    <p:sldId id="292" r:id="rId21"/>
    <p:sldId id="293" r:id="rId22"/>
    <p:sldId id="264" r:id="rId23"/>
    <p:sldId id="294" r:id="rId24"/>
    <p:sldId id="295" r:id="rId25"/>
    <p:sldId id="265" r:id="rId26"/>
    <p:sldId id="296" r:id="rId27"/>
    <p:sldId id="267" r:id="rId28"/>
    <p:sldId id="297" r:id="rId29"/>
    <p:sldId id="298" r:id="rId30"/>
    <p:sldId id="26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72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729" y="3201899"/>
            <a:ext cx="9448800" cy="1825096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Alanis </a:t>
            </a:r>
            <a:r>
              <a:rPr lang="en-NZ" dirty="0" err="1" smtClean="0"/>
              <a:t>MorisSette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ironic?</a:t>
            </a:r>
            <a:br>
              <a:rPr lang="en-NZ" dirty="0" smtClean="0"/>
            </a:br>
            <a:r>
              <a:rPr lang="en-NZ" dirty="0" smtClean="0"/>
              <a:t>Bad luck?</a:t>
            </a:r>
            <a:br>
              <a:rPr lang="en-NZ" dirty="0" smtClean="0"/>
            </a:br>
            <a:r>
              <a:rPr lang="en-NZ" dirty="0" smtClean="0"/>
              <a:t>Both?</a:t>
            </a:r>
            <a:br>
              <a:rPr lang="en-NZ" dirty="0" smtClean="0"/>
            </a:br>
            <a:r>
              <a:rPr lang="en-NZ" dirty="0" smtClean="0"/>
              <a:t>Neither?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500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free ride when you’ve already paid.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573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free ride when you’ve already paid.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404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Good advice that you didn’t take.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655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Good advice that you didn’t take.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267636" y="3275598"/>
            <a:ext cx="6400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NEITHER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540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Good advice that you didn’t take.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267636" y="3275598"/>
            <a:ext cx="6400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STUPID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95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Mr Play-it-Safe (afraid to fly) packed his suitcase, waited his whole life to take that flight, as the plane crashed down, he thought “Isn’t this nice?”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9711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Mr Play-it-Safe (afraid to fly) packed his suitcase, waited his whole life to take that flight, as the plane crashed down, he thought “Isn’t this nice?”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388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Traffic jam when you are already late.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1992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Traffic jam when you are already late.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877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No smoking sign on your cigarette break.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690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An old man turned 98, won the lottery and died the next day.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4268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No smoking sign on your cigarette break.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964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No smoking sign on your cigarette break.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-470647" y="2967335"/>
            <a:ext cx="1266264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ONLY IF YOU SMOKE AND FOLLOW RULES</a:t>
            </a:r>
            <a:endParaRPr lang="en-US" sz="8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891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10,000 spoons when all you need is a knife.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4147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10,000 spoons when all you need is a knife.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267636" y="3275598"/>
            <a:ext cx="6400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NEITHER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869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10,000 spoons when all you need is a knife.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267636" y="3275598"/>
            <a:ext cx="6400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STUPID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101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Meeting the man of your dreams and then meeting his beautiful wife.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137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Meeting the man of your dreams and then meeting his beautiful wife.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0" y="2703016"/>
            <a:ext cx="12192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</a:p>
          <a:p>
            <a:pPr algn="ctr"/>
            <a:r>
              <a:rPr lang="en-US" sz="8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Only if you are a woman or a gay</a:t>
            </a:r>
            <a:endParaRPr lang="en-US" sz="8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554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Life sneaking up on you.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5329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Life sneaking up on you.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267636" y="3275598"/>
            <a:ext cx="6400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Just Life!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208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Life helping you out.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990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400722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An old man turned 98, won the lottery and died the next day.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8797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Life helping you out.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267636" y="3275598"/>
            <a:ext cx="6400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Does it?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43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black fly in your chardonnay.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558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black fly in your chardonnay.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6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death row pardon 2 minutes too late.</a:t>
            </a:r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8224" y="764373"/>
            <a:ext cx="10927976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mtClean="0"/>
              <a:t>Ironic? bad luck? Neither? Or both?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216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death row pardon 2 minutes too late.</a:t>
            </a:r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8224" y="764373"/>
            <a:ext cx="10927976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mtClean="0"/>
              <a:t>Ironic? bad luck? Neither? Or both?</a:t>
            </a:r>
            <a:endParaRPr lang="en-NZ" dirty="0"/>
          </a:p>
        </p:txBody>
      </p:sp>
      <p:sp>
        <p:nvSpPr>
          <p:cNvPr id="2" name="Rectangle 1"/>
          <p:cNvSpPr/>
          <p:nvPr/>
        </p:nvSpPr>
        <p:spPr>
          <a:xfrm>
            <a:off x="2907470" y="2967335"/>
            <a:ext cx="637706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IRONIC</a:t>
            </a:r>
            <a:endParaRPr 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31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Rain on your wedding day.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0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Rain on your wedding day.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224" y="764373"/>
            <a:ext cx="10927976" cy="1293028"/>
          </a:xfrm>
        </p:spPr>
        <p:txBody>
          <a:bodyPr/>
          <a:lstStyle/>
          <a:p>
            <a:r>
              <a:rPr lang="en-NZ" dirty="0" smtClean="0"/>
              <a:t>Ironic? bad luck? Neither? Or both?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3644153" y="2967335"/>
            <a:ext cx="420008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BAD LUCK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1643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TC104033937[[fn=Vapor]]</Template>
  <TotalTime>63</TotalTime>
  <Words>632</Words>
  <Application>Microsoft Office PowerPoint</Application>
  <PresentationFormat>Widescreen</PresentationFormat>
  <Paragraphs>77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Vapor Trail</vt:lpstr>
      <vt:lpstr>Alanis MorisSette ironic? Bad luck? Both? Neither?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PowerPoint Presentation</vt:lpstr>
      <vt:lpstr>PowerPoint Presentation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  <vt:lpstr>Ironic? bad luck? Neither? Or both?</vt:lpstr>
    </vt:vector>
  </TitlesOfParts>
  <Company>Matamata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Alanis Morisette ironic? Bad luck? Both? Neither?</dc:title>
  <dc:creator>Annmarie Lawler</dc:creator>
  <cp:lastModifiedBy>Annmarie Lawler</cp:lastModifiedBy>
  <cp:revision>8</cp:revision>
  <dcterms:created xsi:type="dcterms:W3CDTF">2013-03-20T08:28:23Z</dcterms:created>
  <dcterms:modified xsi:type="dcterms:W3CDTF">2013-03-20T09:31:51Z</dcterms:modified>
</cp:coreProperties>
</file>